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002" r:id="rId1"/>
  </p:sldMasterIdLst>
  <p:notesMasterIdLst>
    <p:notesMasterId r:id="rId3"/>
  </p:notesMasterIdLst>
  <p:sldIdLst>
    <p:sldId id="303" r:id="rId2"/>
  </p:sldIdLst>
  <p:sldSz cx="10691813" cy="7559675"/>
  <p:notesSz cx="6797675" cy="9926638"/>
  <p:embeddedFontLst>
    <p:embeddedFont>
      <p:font typeface="Century Gothic" panose="020B0502020202020204" pitchFamily="34" charset="0"/>
      <p:regular r:id="rId4"/>
      <p:bold r:id="rId5"/>
      <p:italic r:id="rId6"/>
      <p:boldItalic r:id="rId7"/>
    </p:embeddedFont>
    <p:embeddedFont>
      <p:font typeface="Inter Tight"/>
      <p:regular r:id="rId8"/>
      <p:bold r:id="rId9"/>
      <p:italic r:id="rId10"/>
      <p:boldItalic r:id="rId11"/>
    </p:embeddedFont>
    <p:embeddedFont>
      <p:font typeface="Wingdings 3" pitchFamily="2" charset="2"/>
      <p:regular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" userDrawn="1">
          <p15:clr>
            <a:srgbClr val="A4A3A4"/>
          </p15:clr>
        </p15:guide>
        <p15:guide id="2" pos="3368" userDrawn="1">
          <p15:clr>
            <a:srgbClr val="A4A3A4"/>
          </p15:clr>
        </p15:guide>
        <p15:guide id="3" orient="horz" pos="4406" userDrawn="1">
          <p15:clr>
            <a:srgbClr val="A4A3A4"/>
          </p15:clr>
        </p15:guide>
        <p15:guide id="4" orient="horz" pos="2381" userDrawn="1">
          <p15:clr>
            <a:srgbClr val="A4A3A4"/>
          </p15:clr>
        </p15:guide>
        <p15:guide id="5" pos="6470" userDrawn="1">
          <p15:clr>
            <a:srgbClr val="A4A3A4"/>
          </p15:clr>
        </p15:guide>
        <p15:guide id="6" pos="2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28C"/>
    <a:srgbClr val="012266"/>
    <a:srgbClr val="004B80"/>
    <a:srgbClr val="E31FAB"/>
    <a:srgbClr val="032955"/>
    <a:srgbClr val="074187"/>
    <a:srgbClr val="070C6C"/>
    <a:srgbClr val="020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7" autoAdjust="0"/>
    <p:restoredTop sz="92945" autoAdjust="0"/>
  </p:normalViewPr>
  <p:slideViewPr>
    <p:cSldViewPr snapToGrid="0">
      <p:cViewPr>
        <p:scale>
          <a:sx n="229" d="100"/>
          <a:sy n="229" d="100"/>
        </p:scale>
        <p:origin x="144" y="-680"/>
      </p:cViewPr>
      <p:guideLst>
        <p:guide orient="horz" pos="356"/>
        <p:guide pos="3368"/>
        <p:guide orient="horz" pos="4406"/>
        <p:guide orient="horz" pos="2381"/>
        <p:guide pos="6470"/>
        <p:guide pos="2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172"/>
    </p:cViewPr>
  </p:sorterViewPr>
  <p:notesViewPr>
    <p:cSldViewPr snapToGrid="0">
      <p:cViewPr varScale="1">
        <p:scale>
          <a:sx n="54" d="100"/>
          <a:sy n="54" d="100"/>
        </p:scale>
        <p:origin x="28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60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0"/>
            <a:ext cx="2945660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0288" y="1241425"/>
            <a:ext cx="47371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5"/>
            <a:ext cx="2945660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5"/>
            <a:ext cx="2945660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‹N›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2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1260" tIns="45618" rIns="91260" bIns="4561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084" name="Google Shape;10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6608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3105" y="1595933"/>
            <a:ext cx="7741705" cy="3670246"/>
          </a:xfrm>
        </p:spPr>
        <p:txBody>
          <a:bodyPr anchor="b"/>
          <a:lstStyle>
            <a:lvl1pPr>
              <a:defRPr sz="793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3105" y="5266177"/>
            <a:ext cx="7741705" cy="949556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749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924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7" y="3154532"/>
            <a:ext cx="7741704" cy="2111646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105" y="5266178"/>
            <a:ext cx="7741705" cy="948432"/>
          </a:xfrm>
        </p:spPr>
        <p:txBody>
          <a:bodyPr anchor="t"/>
          <a:lstStyle>
            <a:lvl1pPr marL="0" indent="0" algn="l">
              <a:buNone/>
              <a:defRPr sz="2205" cap="all">
                <a:solidFill>
                  <a:schemeClr val="accent1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6061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7806" y="2271404"/>
            <a:ext cx="3856388" cy="4625052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0018" y="2266462"/>
            <a:ext cx="3856390" cy="4629992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4454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806" y="2099910"/>
            <a:ext cx="385638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7806" y="2771881"/>
            <a:ext cx="3856388" cy="4124573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0019" y="2099910"/>
            <a:ext cx="3856388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60019" y="2771881"/>
            <a:ext cx="3856388" cy="4124573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5747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314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2564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4" y="1595932"/>
            <a:ext cx="2983350" cy="1595931"/>
          </a:xfrm>
        </p:spPr>
        <p:txBody>
          <a:bodyPr anchor="b"/>
          <a:lstStyle>
            <a:lvl1pPr algn="l">
              <a:defRPr sz="2646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6978" y="1595932"/>
            <a:ext cx="4557833" cy="5039783"/>
          </a:xfrm>
        </p:spPr>
        <p:txBody>
          <a:bodyPr anchor="ctr">
            <a:normAutofit/>
          </a:bodyPr>
          <a:lstStyle>
            <a:lvl1pPr>
              <a:defRPr sz="2205"/>
            </a:lvl1pPr>
            <a:lvl2pPr>
              <a:defRPr sz="1984"/>
            </a:lvl2pPr>
            <a:lvl3pPr>
              <a:defRPr sz="176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4" y="3449453"/>
            <a:ext cx="2983350" cy="3191862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31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186" y="2043903"/>
            <a:ext cx="4467403" cy="1735934"/>
          </a:xfrm>
        </p:spPr>
        <p:txBody>
          <a:bodyPr anchor="b">
            <a:normAutofit/>
          </a:bodyPr>
          <a:lstStyle>
            <a:lvl1pPr algn="l">
              <a:defRPr sz="3968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14" y="1259946"/>
            <a:ext cx="2807332" cy="503978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4" y="4031827"/>
            <a:ext cx="4460450" cy="1511935"/>
          </a:xfrm>
        </p:spPr>
        <p:txBody>
          <a:bodyPr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146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7" y="5291758"/>
            <a:ext cx="7741704" cy="624724"/>
          </a:xfrm>
        </p:spPr>
        <p:txBody>
          <a:bodyPr anchor="b">
            <a:normAutofit/>
          </a:bodyPr>
          <a:lstStyle>
            <a:lvl1pPr algn="l">
              <a:defRPr sz="2646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3105" y="755968"/>
            <a:ext cx="7741705" cy="401316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6" y="5916482"/>
            <a:ext cx="7741703" cy="544226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437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5" y="1595931"/>
            <a:ext cx="7741705" cy="2183906"/>
          </a:xfrm>
        </p:spPr>
        <p:txBody>
          <a:bodyPr/>
          <a:lstStyle>
            <a:lvl1pPr>
              <a:defRPr sz="529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5" y="4031827"/>
            <a:ext cx="7741705" cy="2603888"/>
          </a:xfrm>
        </p:spPr>
        <p:txBody>
          <a:bodyPr anchor="ctr">
            <a:normAutofit/>
          </a:bodyPr>
          <a:lstStyle>
            <a:lvl1pPr marL="0" indent="0">
              <a:buNone/>
              <a:defRPr sz="198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807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388" y="1595932"/>
            <a:ext cx="7016852" cy="2554779"/>
          </a:xfrm>
        </p:spPr>
        <p:txBody>
          <a:bodyPr/>
          <a:lstStyle>
            <a:lvl1pPr>
              <a:defRPr sz="529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00740" y="4150710"/>
            <a:ext cx="6372376" cy="377183"/>
          </a:xfrm>
        </p:spPr>
        <p:txBody>
          <a:bodyPr anchor="t">
            <a:normAutofit/>
          </a:bodyPr>
          <a:lstStyle>
            <a:lvl1pPr marL="0" indent="0">
              <a:buNone/>
              <a:defRPr lang="en-US" sz="1543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5" y="4795793"/>
            <a:ext cx="7741705" cy="1847921"/>
          </a:xfrm>
        </p:spPr>
        <p:txBody>
          <a:bodyPr anchor="ctr">
            <a:normAutofit/>
          </a:bodyPr>
          <a:lstStyle>
            <a:lvl1pPr marL="0" indent="0">
              <a:buNone/>
              <a:defRPr sz="198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87969" y="1070627"/>
            <a:ext cx="703423" cy="216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448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4534" y="2881216"/>
            <a:ext cx="703423" cy="216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448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39408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5" y="3443853"/>
            <a:ext cx="7741706" cy="1822325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105" y="5266178"/>
            <a:ext cx="7741705" cy="948432"/>
          </a:xfrm>
        </p:spPr>
        <p:txBody>
          <a:bodyPr anchor="t"/>
          <a:lstStyle>
            <a:lvl1pPr marL="0" indent="0" algn="l">
              <a:buNone/>
              <a:defRPr sz="2205" cap="none">
                <a:solidFill>
                  <a:schemeClr val="accent1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6276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63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5210" y="2183906"/>
            <a:ext cx="258493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572329" y="2939874"/>
            <a:ext cx="2567817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6675" y="2183906"/>
            <a:ext cx="257561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97418" y="2939874"/>
            <a:ext cx="2584873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49656" y="2183906"/>
            <a:ext cx="257199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6249656" y="2939874"/>
            <a:ext cx="2571996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8503" y="2351899"/>
            <a:ext cx="0" cy="436781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07137" y="2351899"/>
            <a:ext cx="0" cy="437275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9332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63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329" y="4685884"/>
            <a:ext cx="2578958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72329" y="2435895"/>
            <a:ext cx="2578958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572329" y="5321108"/>
            <a:ext cx="2578958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689" y="4685884"/>
            <a:ext cx="2570602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11688" y="2435895"/>
            <a:ext cx="2570602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0501" y="5321107"/>
            <a:ext cx="2574007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49656" y="4685884"/>
            <a:ext cx="257199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249655" y="2435895"/>
            <a:ext cx="2571996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6249548" y="5321104"/>
            <a:ext cx="2575402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8503" y="2351899"/>
            <a:ext cx="0" cy="436781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07137" y="2351899"/>
            <a:ext cx="0" cy="437275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1964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5472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4303" y="474232"/>
            <a:ext cx="1537349" cy="6422224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2329" y="852315"/>
            <a:ext cx="6511450" cy="604414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2924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7365743" y="1847921"/>
            <a:ext cx="3296642" cy="310786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6652955" y="-503978"/>
            <a:ext cx="1871067" cy="176392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7365742" y="6719711"/>
            <a:ext cx="1158280" cy="109195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80054" y="2939874"/>
            <a:ext cx="4900414" cy="461980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981940" y="3191863"/>
            <a:ext cx="2762052" cy="2603888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9056756" y="0"/>
            <a:ext cx="801886" cy="12119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6758" y="499038"/>
            <a:ext cx="8249650" cy="15438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805" y="2262970"/>
            <a:ext cx="7847742" cy="4624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8796836" y="2008227"/>
            <a:ext cx="1091952" cy="26736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13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7417676" y="3589607"/>
            <a:ext cx="4254709" cy="2673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13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062" y="325995"/>
            <a:ext cx="735253" cy="8462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088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03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</p:sldLayoutIdLst>
  <p:hf sldNum="0" hdr="0" ftr="0" dt="0"/>
  <p:txStyles>
    <p:titleStyle>
      <a:lvl1pPr algn="l" defTabSz="503972" rtl="0" eaLnBrk="1" latinLnBrk="0" hangingPunct="1">
        <a:spcBef>
          <a:spcPct val="0"/>
        </a:spcBef>
        <a:buNone/>
        <a:defRPr sz="463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979" indent="-377979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205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818954" indent="-314982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4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259929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763900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267872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771844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3275815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779787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4283758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104BD17-E341-EB5C-5B80-8C806B3F9276}"/>
              </a:ext>
            </a:extLst>
          </p:cNvPr>
          <p:cNvSpPr txBox="1"/>
          <p:nvPr/>
        </p:nvSpPr>
        <p:spPr>
          <a:xfrm>
            <a:off x="8059915" y="286081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6E0CB3EC-AB07-B3F1-60EF-3ADABD76A36D}"/>
              </a:ext>
            </a:extLst>
          </p:cNvPr>
          <p:cNvSpPr txBox="1"/>
          <p:nvPr/>
        </p:nvSpPr>
        <p:spPr>
          <a:xfrm>
            <a:off x="8074279" y="2864021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597" name="Rettangolo 1596">
            <a:extLst>
              <a:ext uri="{FF2B5EF4-FFF2-40B4-BE49-F238E27FC236}">
                <a16:creationId xmlns:a16="http://schemas.microsoft.com/office/drawing/2014/main" id="{78DC8196-A778-F42B-A347-B2D332B12ADB}"/>
              </a:ext>
            </a:extLst>
          </p:cNvPr>
          <p:cNvSpPr/>
          <p:nvPr/>
        </p:nvSpPr>
        <p:spPr>
          <a:xfrm>
            <a:off x="1282989" y="174306"/>
            <a:ext cx="2714368" cy="257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1075" b="1" dirty="0">
              <a:latin typeface="Century Gothic" panose="020B0502020202020204" pitchFamily="34" charset="0"/>
            </a:endParaRPr>
          </a:p>
        </p:txBody>
      </p:sp>
      <p:sp>
        <p:nvSpPr>
          <p:cNvPr id="1659" name="CasellaDiTesto 1658">
            <a:extLst>
              <a:ext uri="{FF2B5EF4-FFF2-40B4-BE49-F238E27FC236}">
                <a16:creationId xmlns:a16="http://schemas.microsoft.com/office/drawing/2014/main" id="{7F302EEA-7985-08F0-9DEF-C75EA21076D9}"/>
              </a:ext>
            </a:extLst>
          </p:cNvPr>
          <p:cNvSpPr txBox="1"/>
          <p:nvPr/>
        </p:nvSpPr>
        <p:spPr>
          <a:xfrm>
            <a:off x="3358098" y="4442396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60" name="CasellaDiTesto 1659">
            <a:extLst>
              <a:ext uri="{FF2B5EF4-FFF2-40B4-BE49-F238E27FC236}">
                <a16:creationId xmlns:a16="http://schemas.microsoft.com/office/drawing/2014/main" id="{694613B0-63FB-9575-4BAF-F4C6637B62F4}"/>
              </a:ext>
            </a:extLst>
          </p:cNvPr>
          <p:cNvSpPr txBox="1"/>
          <p:nvPr/>
        </p:nvSpPr>
        <p:spPr>
          <a:xfrm>
            <a:off x="3372462" y="444560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77" name="CasellaDiTesto 1676">
            <a:extLst>
              <a:ext uri="{FF2B5EF4-FFF2-40B4-BE49-F238E27FC236}">
                <a16:creationId xmlns:a16="http://schemas.microsoft.com/office/drawing/2014/main" id="{C1A6DE88-239B-F236-8364-F76FCCEADD57}"/>
              </a:ext>
            </a:extLst>
          </p:cNvPr>
          <p:cNvSpPr txBox="1"/>
          <p:nvPr/>
        </p:nvSpPr>
        <p:spPr>
          <a:xfrm>
            <a:off x="11788253" y="385458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78" name="CasellaDiTesto 1677">
            <a:extLst>
              <a:ext uri="{FF2B5EF4-FFF2-40B4-BE49-F238E27FC236}">
                <a16:creationId xmlns:a16="http://schemas.microsoft.com/office/drawing/2014/main" id="{0B6391E8-5EAB-D771-2B7A-325AD942E613}"/>
              </a:ext>
            </a:extLst>
          </p:cNvPr>
          <p:cNvSpPr txBox="1"/>
          <p:nvPr/>
        </p:nvSpPr>
        <p:spPr>
          <a:xfrm>
            <a:off x="11802617" y="385779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81" name="CasellaDiTesto 1680">
            <a:extLst>
              <a:ext uri="{FF2B5EF4-FFF2-40B4-BE49-F238E27FC236}">
                <a16:creationId xmlns:a16="http://schemas.microsoft.com/office/drawing/2014/main" id="{D08FD34D-D0B6-39B9-F8E6-5DFF80116BF9}"/>
              </a:ext>
            </a:extLst>
          </p:cNvPr>
          <p:cNvSpPr txBox="1"/>
          <p:nvPr/>
        </p:nvSpPr>
        <p:spPr>
          <a:xfrm>
            <a:off x="7656816" y="443196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82" name="CasellaDiTesto 1681">
            <a:extLst>
              <a:ext uri="{FF2B5EF4-FFF2-40B4-BE49-F238E27FC236}">
                <a16:creationId xmlns:a16="http://schemas.microsoft.com/office/drawing/2014/main" id="{72FE2489-19D4-B61D-5117-8F46AC63F0FB}"/>
              </a:ext>
            </a:extLst>
          </p:cNvPr>
          <p:cNvSpPr txBox="1"/>
          <p:nvPr/>
        </p:nvSpPr>
        <p:spPr>
          <a:xfrm>
            <a:off x="7671180" y="443516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0" name="CasellaDiTesto 1689">
            <a:extLst>
              <a:ext uri="{FF2B5EF4-FFF2-40B4-BE49-F238E27FC236}">
                <a16:creationId xmlns:a16="http://schemas.microsoft.com/office/drawing/2014/main" id="{A0EF0FBC-DB6B-91AC-E070-BCC363EA2846}"/>
              </a:ext>
            </a:extLst>
          </p:cNvPr>
          <p:cNvSpPr txBox="1"/>
          <p:nvPr/>
        </p:nvSpPr>
        <p:spPr>
          <a:xfrm>
            <a:off x="9785731" y="4441061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1" name="CasellaDiTesto 1690">
            <a:extLst>
              <a:ext uri="{FF2B5EF4-FFF2-40B4-BE49-F238E27FC236}">
                <a16:creationId xmlns:a16="http://schemas.microsoft.com/office/drawing/2014/main" id="{6C1ED0C3-9394-3590-AA91-2EAC8F2EF024}"/>
              </a:ext>
            </a:extLst>
          </p:cNvPr>
          <p:cNvSpPr txBox="1"/>
          <p:nvPr/>
        </p:nvSpPr>
        <p:spPr>
          <a:xfrm>
            <a:off x="9800095" y="444426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5" name="CasellaDiTesto 1694">
            <a:extLst>
              <a:ext uri="{FF2B5EF4-FFF2-40B4-BE49-F238E27FC236}">
                <a16:creationId xmlns:a16="http://schemas.microsoft.com/office/drawing/2014/main" id="{A598E7C5-A2B9-B1ED-7DD2-A75E66A579C8}"/>
              </a:ext>
            </a:extLst>
          </p:cNvPr>
          <p:cNvSpPr txBox="1"/>
          <p:nvPr/>
        </p:nvSpPr>
        <p:spPr>
          <a:xfrm>
            <a:off x="3346805" y="593207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6" name="CasellaDiTesto 1695">
            <a:extLst>
              <a:ext uri="{FF2B5EF4-FFF2-40B4-BE49-F238E27FC236}">
                <a16:creationId xmlns:a16="http://schemas.microsoft.com/office/drawing/2014/main" id="{00B49C57-E0E0-B8C9-8092-00FD348A12E7}"/>
              </a:ext>
            </a:extLst>
          </p:cNvPr>
          <p:cNvSpPr txBox="1"/>
          <p:nvPr/>
        </p:nvSpPr>
        <p:spPr>
          <a:xfrm>
            <a:off x="3361169" y="593528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9" name="CasellaDiTesto 1698">
            <a:extLst>
              <a:ext uri="{FF2B5EF4-FFF2-40B4-BE49-F238E27FC236}">
                <a16:creationId xmlns:a16="http://schemas.microsoft.com/office/drawing/2014/main" id="{41B37C64-C010-9A9F-8B29-08B5D494A625}"/>
              </a:ext>
            </a:extLst>
          </p:cNvPr>
          <p:cNvSpPr txBox="1"/>
          <p:nvPr/>
        </p:nvSpPr>
        <p:spPr>
          <a:xfrm>
            <a:off x="7645523" y="5921638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0" name="CasellaDiTesto 1699">
            <a:extLst>
              <a:ext uri="{FF2B5EF4-FFF2-40B4-BE49-F238E27FC236}">
                <a16:creationId xmlns:a16="http://schemas.microsoft.com/office/drawing/2014/main" id="{9237E884-B4D0-C82B-5B07-3613AE039E0A}"/>
              </a:ext>
            </a:extLst>
          </p:cNvPr>
          <p:cNvSpPr txBox="1"/>
          <p:nvPr/>
        </p:nvSpPr>
        <p:spPr>
          <a:xfrm>
            <a:off x="7659887" y="5924843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2" name="CasellaDiTesto 1701">
            <a:extLst>
              <a:ext uri="{FF2B5EF4-FFF2-40B4-BE49-F238E27FC236}">
                <a16:creationId xmlns:a16="http://schemas.microsoft.com/office/drawing/2014/main" id="{360B5469-F750-427D-9CEC-50A2FF092162}"/>
              </a:ext>
            </a:extLst>
          </p:cNvPr>
          <p:cNvSpPr txBox="1"/>
          <p:nvPr/>
        </p:nvSpPr>
        <p:spPr>
          <a:xfrm>
            <a:off x="9774438" y="593074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3" name="CasellaDiTesto 1702">
            <a:extLst>
              <a:ext uri="{FF2B5EF4-FFF2-40B4-BE49-F238E27FC236}">
                <a16:creationId xmlns:a16="http://schemas.microsoft.com/office/drawing/2014/main" id="{9D62770B-EBAE-42E4-CECC-67C3B18B18DC}"/>
              </a:ext>
            </a:extLst>
          </p:cNvPr>
          <p:cNvSpPr txBox="1"/>
          <p:nvPr/>
        </p:nvSpPr>
        <p:spPr>
          <a:xfrm>
            <a:off x="9788802" y="593394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6" name="CasellaDiTesto 1705">
            <a:extLst>
              <a:ext uri="{FF2B5EF4-FFF2-40B4-BE49-F238E27FC236}">
                <a16:creationId xmlns:a16="http://schemas.microsoft.com/office/drawing/2014/main" id="{57B088DA-6C51-9E34-6262-6611167482EA}"/>
              </a:ext>
            </a:extLst>
          </p:cNvPr>
          <p:cNvSpPr txBox="1"/>
          <p:nvPr/>
        </p:nvSpPr>
        <p:spPr>
          <a:xfrm>
            <a:off x="3310040" y="7133333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7" name="CasellaDiTesto 1706">
            <a:extLst>
              <a:ext uri="{FF2B5EF4-FFF2-40B4-BE49-F238E27FC236}">
                <a16:creationId xmlns:a16="http://schemas.microsoft.com/office/drawing/2014/main" id="{10A54428-D491-52C7-3A99-453608FD0D07}"/>
              </a:ext>
            </a:extLst>
          </p:cNvPr>
          <p:cNvSpPr txBox="1"/>
          <p:nvPr/>
        </p:nvSpPr>
        <p:spPr>
          <a:xfrm>
            <a:off x="3324404" y="7136538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0" name="CasellaDiTesto 1709">
            <a:extLst>
              <a:ext uri="{FF2B5EF4-FFF2-40B4-BE49-F238E27FC236}">
                <a16:creationId xmlns:a16="http://schemas.microsoft.com/office/drawing/2014/main" id="{695C9B8C-A5FA-6474-8D28-C3B7912DCD60}"/>
              </a:ext>
            </a:extLst>
          </p:cNvPr>
          <p:cNvSpPr txBox="1"/>
          <p:nvPr/>
        </p:nvSpPr>
        <p:spPr>
          <a:xfrm>
            <a:off x="7608758" y="7122896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1" name="CasellaDiTesto 1710">
            <a:extLst>
              <a:ext uri="{FF2B5EF4-FFF2-40B4-BE49-F238E27FC236}">
                <a16:creationId xmlns:a16="http://schemas.microsoft.com/office/drawing/2014/main" id="{C737A9A1-40CE-BD2A-23CE-4BF2879BDEAA}"/>
              </a:ext>
            </a:extLst>
          </p:cNvPr>
          <p:cNvSpPr txBox="1"/>
          <p:nvPr/>
        </p:nvSpPr>
        <p:spPr>
          <a:xfrm>
            <a:off x="7623122" y="712610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3" name="CasellaDiTesto 1712">
            <a:extLst>
              <a:ext uri="{FF2B5EF4-FFF2-40B4-BE49-F238E27FC236}">
                <a16:creationId xmlns:a16="http://schemas.microsoft.com/office/drawing/2014/main" id="{0227A43C-26A5-454A-522F-5100C44F9274}"/>
              </a:ext>
            </a:extLst>
          </p:cNvPr>
          <p:cNvSpPr txBox="1"/>
          <p:nvPr/>
        </p:nvSpPr>
        <p:spPr>
          <a:xfrm>
            <a:off x="9657568" y="718950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4" name="CasellaDiTesto 1713">
            <a:extLst>
              <a:ext uri="{FF2B5EF4-FFF2-40B4-BE49-F238E27FC236}">
                <a16:creationId xmlns:a16="http://schemas.microsoft.com/office/drawing/2014/main" id="{7B341EE1-3327-C03B-65E1-76BEC75FA3DA}"/>
              </a:ext>
            </a:extLst>
          </p:cNvPr>
          <p:cNvSpPr txBox="1"/>
          <p:nvPr/>
        </p:nvSpPr>
        <p:spPr>
          <a:xfrm>
            <a:off x="9671932" y="719271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7" name="CasellaDiTesto 1716">
            <a:extLst>
              <a:ext uri="{FF2B5EF4-FFF2-40B4-BE49-F238E27FC236}">
                <a16:creationId xmlns:a16="http://schemas.microsoft.com/office/drawing/2014/main" id="{31C48068-147F-82BB-98FA-7FA66F29E92F}"/>
              </a:ext>
            </a:extLst>
          </p:cNvPr>
          <p:cNvSpPr txBox="1"/>
          <p:nvPr/>
        </p:nvSpPr>
        <p:spPr>
          <a:xfrm>
            <a:off x="5143173" y="2961204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8" name="CasellaDiTesto 1717">
            <a:extLst>
              <a:ext uri="{FF2B5EF4-FFF2-40B4-BE49-F238E27FC236}">
                <a16:creationId xmlns:a16="http://schemas.microsoft.com/office/drawing/2014/main" id="{B4DDC8B0-F4FD-072C-8308-10756780884A}"/>
              </a:ext>
            </a:extLst>
          </p:cNvPr>
          <p:cNvSpPr txBox="1"/>
          <p:nvPr/>
        </p:nvSpPr>
        <p:spPr>
          <a:xfrm>
            <a:off x="5157537" y="296441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3BF47B9-8CD8-3F4E-8721-07524BA2D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217827"/>
              </p:ext>
            </p:extLst>
          </p:nvPr>
        </p:nvGraphicFramePr>
        <p:xfrm>
          <a:off x="261301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185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918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1C102DD8-6FC8-8BF7-0051-A83021EBD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334576"/>
              </p:ext>
            </p:extLst>
          </p:nvPr>
        </p:nvGraphicFramePr>
        <p:xfrm>
          <a:off x="261301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01/11/2026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28/02/2027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C2324A3-F64E-41CA-C96B-350AC6F7B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41465"/>
              </p:ext>
            </p:extLst>
          </p:nvPr>
        </p:nvGraphicFramePr>
        <p:xfrm>
          <a:off x="2315971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14678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56425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4B42BCAE-A6CF-1D9B-9D95-4CA0CF6F8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087435"/>
              </p:ext>
            </p:extLst>
          </p:nvPr>
        </p:nvGraphicFramePr>
        <p:xfrm>
          <a:off x="2315971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2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08/11/2026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07/03/2027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840E2A98-537C-CBBE-DC4A-9740D19A2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777301"/>
              </p:ext>
            </p:extLst>
          </p:nvPr>
        </p:nvGraphicFramePr>
        <p:xfrm>
          <a:off x="4385375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55061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16042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4C7F6FAC-6D3D-E923-0771-067B77F6C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52862"/>
              </p:ext>
            </p:extLst>
          </p:nvPr>
        </p:nvGraphicFramePr>
        <p:xfrm>
          <a:off x="4385375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3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22/11/2026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14/03/2027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8159270-CA4C-A7C1-2C10-32A77FCEB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848434"/>
              </p:ext>
            </p:extLst>
          </p:nvPr>
        </p:nvGraphicFramePr>
        <p:xfrm>
          <a:off x="6450077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14422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56681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FC806952-7A81-A62D-4153-361B0A015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43441"/>
              </p:ext>
            </p:extLst>
          </p:nvPr>
        </p:nvGraphicFramePr>
        <p:xfrm>
          <a:off x="6450077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4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29/11/2026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21/03/2027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6516DCE1-FC6B-47EB-D6FA-959291060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830865"/>
              </p:ext>
            </p:extLst>
          </p:nvPr>
        </p:nvGraphicFramePr>
        <p:xfrm>
          <a:off x="8505634" y="2307397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1977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9126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B13A4B6F-B8D2-847A-6575-A31A26C33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364786"/>
              </p:ext>
            </p:extLst>
          </p:nvPr>
        </p:nvGraphicFramePr>
        <p:xfrm>
          <a:off x="8505634" y="1948072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5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13/12/2026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04/04/2027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1" name="Tabella 1560">
            <a:extLst>
              <a:ext uri="{FF2B5EF4-FFF2-40B4-BE49-F238E27FC236}">
                <a16:creationId xmlns:a16="http://schemas.microsoft.com/office/drawing/2014/main" id="{A1C9859C-AF10-D179-7D91-CD69A90DA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763212"/>
              </p:ext>
            </p:extLst>
          </p:nvPr>
        </p:nvGraphicFramePr>
        <p:xfrm>
          <a:off x="261301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192898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8205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63" name="Tabella 1562">
            <a:extLst>
              <a:ext uri="{FF2B5EF4-FFF2-40B4-BE49-F238E27FC236}">
                <a16:creationId xmlns:a16="http://schemas.microsoft.com/office/drawing/2014/main" id="{96B59362-200C-6A47-72AD-43012E0BD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413427"/>
              </p:ext>
            </p:extLst>
          </p:nvPr>
        </p:nvGraphicFramePr>
        <p:xfrm>
          <a:off x="261301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6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10/01/2027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11/04/2027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5" name="Tabella 1564">
            <a:extLst>
              <a:ext uri="{FF2B5EF4-FFF2-40B4-BE49-F238E27FC236}">
                <a16:creationId xmlns:a16="http://schemas.microsoft.com/office/drawing/2014/main" id="{DE57C7E8-ADD8-2A24-1652-B5692BAD2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015093"/>
              </p:ext>
            </p:extLst>
          </p:nvPr>
        </p:nvGraphicFramePr>
        <p:xfrm>
          <a:off x="2315971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5153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5950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67" name="Tabella 1566">
            <a:extLst>
              <a:ext uri="{FF2B5EF4-FFF2-40B4-BE49-F238E27FC236}">
                <a16:creationId xmlns:a16="http://schemas.microsoft.com/office/drawing/2014/main" id="{C37E3F13-BF44-1012-FC3B-90CD908D8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136527"/>
              </p:ext>
            </p:extLst>
          </p:nvPr>
        </p:nvGraphicFramePr>
        <p:xfrm>
          <a:off x="2315971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7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17/01/2027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18/04/2027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9" name="Tabella 1568">
            <a:extLst>
              <a:ext uri="{FF2B5EF4-FFF2-40B4-BE49-F238E27FC236}">
                <a16:creationId xmlns:a16="http://schemas.microsoft.com/office/drawing/2014/main" id="{1A04846D-00E1-F905-F92A-9AE983971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774628"/>
              </p:ext>
            </p:extLst>
          </p:nvPr>
        </p:nvGraphicFramePr>
        <p:xfrm>
          <a:off x="4385375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436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667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1" name="Tabella 1570">
            <a:extLst>
              <a:ext uri="{FF2B5EF4-FFF2-40B4-BE49-F238E27FC236}">
                <a16:creationId xmlns:a16="http://schemas.microsoft.com/office/drawing/2014/main" id="{439371C1-1670-6DAD-BA1C-3704CC9FA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449881"/>
              </p:ext>
            </p:extLst>
          </p:nvPr>
        </p:nvGraphicFramePr>
        <p:xfrm>
          <a:off x="4374742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8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24/01/2027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25/04/2027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73" name="Tabella 1572">
            <a:extLst>
              <a:ext uri="{FF2B5EF4-FFF2-40B4-BE49-F238E27FC236}">
                <a16:creationId xmlns:a16="http://schemas.microsoft.com/office/drawing/2014/main" id="{D03C5CCC-4463-3C16-11C9-5967C9E044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235044"/>
              </p:ext>
            </p:extLst>
          </p:nvPr>
        </p:nvGraphicFramePr>
        <p:xfrm>
          <a:off x="6450077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0134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0969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5" name="Tabella 1574">
            <a:extLst>
              <a:ext uri="{FF2B5EF4-FFF2-40B4-BE49-F238E27FC236}">
                <a16:creationId xmlns:a16="http://schemas.microsoft.com/office/drawing/2014/main" id="{A6BF5A28-A474-8BEF-E237-84C1E0B80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614826"/>
              </p:ext>
            </p:extLst>
          </p:nvPr>
        </p:nvGraphicFramePr>
        <p:xfrm>
          <a:off x="6450077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9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31/01/2027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02/05/2027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77" name="Tabella 1576">
            <a:extLst>
              <a:ext uri="{FF2B5EF4-FFF2-40B4-BE49-F238E27FC236}">
                <a16:creationId xmlns:a16="http://schemas.microsoft.com/office/drawing/2014/main" id="{69A5C833-F949-2C4E-5C87-1530A240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6172"/>
              </p:ext>
            </p:extLst>
          </p:nvPr>
        </p:nvGraphicFramePr>
        <p:xfrm>
          <a:off x="8505634" y="3973723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192452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8651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9" name="Tabella 1578">
            <a:extLst>
              <a:ext uri="{FF2B5EF4-FFF2-40B4-BE49-F238E27FC236}">
                <a16:creationId xmlns:a16="http://schemas.microsoft.com/office/drawing/2014/main" id="{CFC4CE2B-EE03-4B43-E54C-0E5C5641B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378211"/>
              </p:ext>
            </p:extLst>
          </p:nvPr>
        </p:nvGraphicFramePr>
        <p:xfrm>
          <a:off x="8505634" y="3614398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10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14/02/2027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09/05/2027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81" name="Tabella 1580">
            <a:extLst>
              <a:ext uri="{FF2B5EF4-FFF2-40B4-BE49-F238E27FC236}">
                <a16:creationId xmlns:a16="http://schemas.microsoft.com/office/drawing/2014/main" id="{03A6DECE-8E22-1952-C677-072D53221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872353"/>
              </p:ext>
            </p:extLst>
          </p:nvPr>
        </p:nvGraphicFramePr>
        <p:xfrm>
          <a:off x="261301" y="5538483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185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918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CASTELV.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VILLAMAINA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BAGNOLI C&amp;C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MORRA DE SANCTIS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CALABRITTANA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VILLAMAINA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FRIGENTO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FC MONTEMARANO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S.S. GIUSEPPE SIC.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MONTELLA FOOTBALL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SPORTING PATERNOP.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ANDRETTA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83" name="Tabella 1582">
            <a:extLst>
              <a:ext uri="{FF2B5EF4-FFF2-40B4-BE49-F238E27FC236}">
                <a16:creationId xmlns:a16="http://schemas.microsoft.com/office/drawing/2014/main" id="{E1AB1EBF-4BDB-8343-5D1F-B920661A0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015505"/>
              </p:ext>
            </p:extLst>
          </p:nvPr>
        </p:nvGraphicFramePr>
        <p:xfrm>
          <a:off x="261301" y="5179158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11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21/02/2027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16/05/2027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325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e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4110</TotalTime>
  <Words>596</Words>
  <Application>Microsoft Macintosh PowerPoint</Application>
  <PresentationFormat>Personalizzato</PresentationFormat>
  <Paragraphs>255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Century Gothic</vt:lpstr>
      <vt:lpstr>Calibri</vt:lpstr>
      <vt:lpstr>Wingdings 3</vt:lpstr>
      <vt:lpstr>Inter Tight</vt:lpstr>
      <vt:lpstr>Ione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Giuseppe Sorrentino</cp:lastModifiedBy>
  <cp:revision>548</cp:revision>
  <cp:lastPrinted>2026-07-14T13:31:10Z</cp:lastPrinted>
  <dcterms:modified xsi:type="dcterms:W3CDTF">2026-10-27T07:41:16Z</dcterms:modified>
</cp:coreProperties>
</file>